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mid" ContentType="audio/unknown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39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E901E-C9CD-49A3-809C-CBA6DC34B928}" type="datetimeFigureOut">
              <a:rPr lang="pt-PT" smtClean="0"/>
              <a:t>22-05-2012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77934-EF7C-45F9-AABE-1A1982CCF67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53395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477934-EF7C-45F9-AABE-1A1982CCF67B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136525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477934-EF7C-45F9-AABE-1A1982CCF67B}" type="slidenum">
              <a:rPr lang="pt-PT" smtClean="0"/>
              <a:t>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01297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C47C8-8FF3-4922-8CF5-414D4F1775C2}" type="datetimeFigureOut">
              <a:rPr lang="pt-PT" smtClean="0"/>
              <a:t>22-05-2012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8319A-B432-4831-9EE2-0295FEF3D14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74233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C47C8-8FF3-4922-8CF5-414D4F1775C2}" type="datetimeFigureOut">
              <a:rPr lang="pt-PT" smtClean="0"/>
              <a:t>22-05-2012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8319A-B432-4831-9EE2-0295FEF3D14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74817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C47C8-8FF3-4922-8CF5-414D4F1775C2}" type="datetimeFigureOut">
              <a:rPr lang="pt-PT" smtClean="0"/>
              <a:t>22-05-2012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8319A-B432-4831-9EE2-0295FEF3D14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87057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C47C8-8FF3-4922-8CF5-414D4F1775C2}" type="datetimeFigureOut">
              <a:rPr lang="pt-PT" smtClean="0"/>
              <a:t>22-05-2012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8319A-B432-4831-9EE2-0295FEF3D14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83127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C47C8-8FF3-4922-8CF5-414D4F1775C2}" type="datetimeFigureOut">
              <a:rPr lang="pt-PT" smtClean="0"/>
              <a:t>22-05-2012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8319A-B432-4831-9EE2-0295FEF3D14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65812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C47C8-8FF3-4922-8CF5-414D4F1775C2}" type="datetimeFigureOut">
              <a:rPr lang="pt-PT" smtClean="0"/>
              <a:t>22-05-2012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8319A-B432-4831-9EE2-0295FEF3D14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12057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C47C8-8FF3-4922-8CF5-414D4F1775C2}" type="datetimeFigureOut">
              <a:rPr lang="pt-PT" smtClean="0"/>
              <a:t>22-05-2012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8319A-B432-4831-9EE2-0295FEF3D14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27708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C47C8-8FF3-4922-8CF5-414D4F1775C2}" type="datetimeFigureOut">
              <a:rPr lang="pt-PT" smtClean="0"/>
              <a:t>22-05-2012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8319A-B432-4831-9EE2-0295FEF3D14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80088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C47C8-8FF3-4922-8CF5-414D4F1775C2}" type="datetimeFigureOut">
              <a:rPr lang="pt-PT" smtClean="0"/>
              <a:t>22-05-2012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8319A-B432-4831-9EE2-0295FEF3D14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61153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C47C8-8FF3-4922-8CF5-414D4F1775C2}" type="datetimeFigureOut">
              <a:rPr lang="pt-PT" smtClean="0"/>
              <a:t>22-05-2012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8319A-B432-4831-9EE2-0295FEF3D14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89458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C47C8-8FF3-4922-8CF5-414D4F1775C2}" type="datetimeFigureOut">
              <a:rPr lang="pt-PT" smtClean="0"/>
              <a:t>22-05-2012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8319A-B432-4831-9EE2-0295FEF3D14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19202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C47C8-8FF3-4922-8CF5-414D4F1775C2}" type="datetimeFigureOut">
              <a:rPr lang="pt-PT" smtClean="0"/>
              <a:t>22-05-2012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8319A-B432-4831-9EE2-0295FEF3D14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087569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mid"/><Relationship Id="rId1" Type="http://schemas.microsoft.com/office/2007/relationships/media" Target="../media/media1.mid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2.mid"/><Relationship Id="rId1" Type="http://schemas.microsoft.com/office/2007/relationships/media" Target="../media/media2.mid"/><Relationship Id="rId5" Type="http://schemas.openxmlformats.org/officeDocument/2006/relationships/image" Target="../media/image3.png"/><Relationship Id="rId4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id"/><Relationship Id="rId1" Type="http://schemas.microsoft.com/office/2007/relationships/media" Target="../media/media1.mid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id"/><Relationship Id="rId1" Type="http://schemas.microsoft.com/office/2007/relationships/media" Target="../media/media1.mid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wav"/><Relationship Id="rId1" Type="http://schemas.microsoft.com/office/2007/relationships/media" Target="../media/media3.wav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r>
              <a:rPr lang="pt-PT" sz="6000" dirty="0" smtClean="0"/>
              <a:t>     D.Dinis </a:t>
            </a:r>
            <a:endParaRPr lang="pt-PT" sz="6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528659"/>
            <a:ext cx="2808312" cy="4495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MS900074329[1].m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244408" y="26064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785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400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t">
            <a:normAutofit/>
          </a:bodyPr>
          <a:lstStyle/>
          <a:p>
            <a:r>
              <a:rPr lang="pt-PT" dirty="0" smtClean="0"/>
              <a:t>A sua história</a:t>
            </a:r>
            <a:endParaRPr lang="pt-PT" dirty="0"/>
          </a:p>
        </p:txBody>
      </p:sp>
      <p:sp>
        <p:nvSpPr>
          <p:cNvPr id="12" name="Subtítulo 11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pt-PT" sz="2400" dirty="0" smtClean="0">
                <a:effectLst/>
                <a:latin typeface="Verdana"/>
              </a:rPr>
              <a:t>Filho de D.Afonso III e de D.Beatriz, D.Dinis foi o sexto rei Português. Nasceu no ano 1261, iniciou o seu reinado de 46 anos em 1279, tendo falecido em Santarém no inicio do ano 1325.</a:t>
            </a:r>
            <a:endParaRPr lang="pt-PT" sz="2400" dirty="0"/>
          </a:p>
        </p:txBody>
      </p:sp>
      <p:pic>
        <p:nvPicPr>
          <p:cNvPr id="13" name="MS900074297[1].m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454352" y="18864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583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5000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audio>
              <p:cMediaNode vol="10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Continuação da sua história</a:t>
            </a:r>
            <a:br>
              <a:rPr lang="pt-PT" dirty="0" smtClean="0"/>
            </a:br>
            <a:r>
              <a:rPr lang="pt-PT" dirty="0" smtClean="0"/>
              <a:t> 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PT" dirty="0" smtClean="0"/>
              <a:t>Cada rei tinha um cognome, uma espécie de alcunha pela qual ficavam conhecidos. D. Dinis era "O Lavrador".</a:t>
            </a:r>
          </a:p>
          <a:p>
            <a:r>
              <a:rPr lang="pt-PT" dirty="0" smtClean="0"/>
              <a:t>Era assim chamado por duas razões :</a:t>
            </a:r>
          </a:p>
          <a:p>
            <a:r>
              <a:rPr lang="pt-PT" dirty="0" smtClean="0"/>
              <a:t>1. Desenvolveu a agricultura, dando terras para cultivar a quem não as tinha (mas apenas se as trabalhassem) e por transformar zonas de pântanos em terras próprias para a agricultura.</a:t>
            </a:r>
          </a:p>
          <a:p>
            <a:r>
              <a:rPr lang="pt-PT" dirty="0" smtClean="0">
                <a:effectLst/>
              </a:rPr>
              <a:t>2. Mandou plantar o famoso pinhal de Leiria. Aliás, a verdade é que apenas substituiu os pinheiros mansos que já existiam por pinheiros bravos, de melhor crescimento e  com raízes mais fortes. </a:t>
            </a:r>
            <a:endParaRPr lang="pt-PT" dirty="0"/>
          </a:p>
        </p:txBody>
      </p:sp>
      <p:pic>
        <p:nvPicPr>
          <p:cNvPr id="4" name="MS900074329[1].m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460432" y="116632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636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400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Pinhal de Leiria 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835696" y="1844825"/>
            <a:ext cx="5040560" cy="3775553"/>
          </a:xfrm>
        </p:spPr>
        <p:txBody>
          <a:bodyPr/>
          <a:lstStyle/>
          <a:p>
            <a:pPr marL="0" indent="0">
              <a:buNone/>
            </a:pPr>
            <a:endParaRPr lang="pt-P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844824"/>
            <a:ext cx="5040560" cy="3775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MS900074329[1].m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172400" y="33265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078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400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Em 1282 casa-se por obrigação  com Isabel de Aragão, conhecida entre nós como a Rainha Santa Isabel, que foi a querida que fez o milagre das Rosas. </a:t>
            </a:r>
          </a:p>
          <a:p>
            <a:r>
              <a:rPr lang="pt-PT" dirty="0" smtClean="0"/>
              <a:t>Esta rainha dedicava-se a trabalhar  e a ajudar os pobres mas sem ninguém saber.</a:t>
            </a:r>
          </a:p>
          <a:p>
            <a:r>
              <a:rPr lang="pt-PT" dirty="0" smtClean="0"/>
              <a:t>  D.Dinis morreu  em 1325 . 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7574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Fim  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Trabalho realizado por : Bruna Metrolho </a:t>
            </a:r>
          </a:p>
          <a:p>
            <a:r>
              <a:rPr lang="pt-PT" dirty="0" smtClean="0"/>
              <a:t>Nº: 3</a:t>
            </a:r>
          </a:p>
          <a:p>
            <a:r>
              <a:rPr lang="pt-PT" dirty="0" smtClean="0"/>
              <a:t>6º7</a:t>
            </a:r>
          </a:p>
          <a:p>
            <a:r>
              <a:rPr lang="pt-PT" dirty="0"/>
              <a:t> </a:t>
            </a:r>
            <a:r>
              <a:rPr lang="pt-PT" dirty="0" smtClean="0"/>
              <a:t>HGP é fixe !!!</a:t>
            </a:r>
            <a:endParaRPr lang="pt-PT" dirty="0"/>
          </a:p>
        </p:txBody>
      </p:sp>
      <p:pic>
        <p:nvPicPr>
          <p:cNvPr id="4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7956376" y="26064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447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lmo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150</Words>
  <Application>Microsoft Office PowerPoint</Application>
  <PresentationFormat>Apresentação no Ecrã (4:3)</PresentationFormat>
  <Paragraphs>19</Paragraphs>
  <Slides>6</Slides>
  <Notes>2</Notes>
  <HiddenSlides>0</HiddenSlides>
  <MMClips>5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6</vt:i4>
      </vt:variant>
    </vt:vector>
  </HeadingPairs>
  <TitlesOfParts>
    <vt:vector size="7" baseType="lpstr">
      <vt:lpstr>Tema do Office</vt:lpstr>
      <vt:lpstr>     D.Dinis </vt:lpstr>
      <vt:lpstr>A sua história</vt:lpstr>
      <vt:lpstr>Continuação da sua história  </vt:lpstr>
      <vt:lpstr>Pinhal de Leiria </vt:lpstr>
      <vt:lpstr>Apresentação do PowerPoint</vt:lpstr>
      <vt:lpstr>Fim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D.Dinis</dc:title>
  <cp:lastModifiedBy>vitor</cp:lastModifiedBy>
  <cp:revision>5</cp:revision>
  <dcterms:created xsi:type="dcterms:W3CDTF">2012-05-22T18:12:01Z</dcterms:created>
  <dcterms:modified xsi:type="dcterms:W3CDTF">2012-05-22T19:04:35Z</dcterms:modified>
</cp:coreProperties>
</file>